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72" r:id="rId3"/>
    <p:sldId id="273" r:id="rId4"/>
    <p:sldId id="271" r:id="rId5"/>
    <p:sldId id="260" r:id="rId6"/>
    <p:sldId id="263" r:id="rId7"/>
    <p:sldId id="270" r:id="rId8"/>
    <p:sldId id="265" r:id="rId9"/>
    <p:sldId id="266" r:id="rId10"/>
    <p:sldId id="257" r:id="rId11"/>
    <p:sldId id="268" r:id="rId12"/>
    <p:sldId id="258" r:id="rId13"/>
    <p:sldId id="279" r:id="rId14"/>
    <p:sldId id="267" r:id="rId15"/>
    <p:sldId id="262" r:id="rId16"/>
    <p:sldId id="269" r:id="rId17"/>
    <p:sldId id="283" r:id="rId18"/>
    <p:sldId id="282" r:id="rId19"/>
    <p:sldId id="278" r:id="rId20"/>
    <p:sldId id="259" r:id="rId21"/>
    <p:sldId id="264" r:id="rId22"/>
    <p:sldId id="276" r:id="rId23"/>
    <p:sldId id="275" r:id="rId24"/>
    <p:sldId id="277" r:id="rId25"/>
    <p:sldId id="280" r:id="rId26"/>
    <p:sldId id="284" r:id="rId27"/>
    <p:sldId id="281" r:id="rId28"/>
    <p:sldId id="261" r:id="rId29"/>
    <p:sldId id="274" r:id="rId30"/>
    <p:sldId id="286" r:id="rId31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72C79-8BDC-4A18-AA06-93E7EF28B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D847B-3362-45DC-8C18-5F25E52C4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5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Connect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D847B-3362-45DC-8C18-5F25E52C43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4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7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6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44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9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7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4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2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35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63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5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48EB4-93B5-4D3A-8A93-C470014F81B8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BA522-3F1B-43EC-8C00-18BCE2B9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8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4FA3-FBDC-11BD-B1C4-2B57183D2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7640" y="1122363"/>
            <a:ext cx="11384280" cy="2387600"/>
          </a:xfrm>
        </p:spPr>
        <p:txBody>
          <a:bodyPr/>
          <a:lstStyle/>
          <a:p>
            <a:r>
              <a:rPr lang="en-US" dirty="0"/>
              <a:t>Local Gluten Free Baked Goods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E2F19-22B6-C42F-1ED2-951616CE6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Khang, Jimmy</a:t>
            </a:r>
          </a:p>
        </p:txBody>
      </p:sp>
    </p:spTree>
    <p:extLst>
      <p:ext uri="{BB962C8B-B14F-4D97-AF65-F5344CB8AC3E}">
        <p14:creationId xmlns:p14="http://schemas.microsoft.com/office/powerpoint/2010/main" val="883181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story">
            <a:extLst>
              <a:ext uri="{FF2B5EF4-FFF2-40B4-BE49-F238E27FC236}">
                <a16:creationId xmlns:a16="http://schemas.microsoft.com/office/drawing/2014/main" id="{EC6A8120-82F0-284F-8990-6BCAAE7F2C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a 21">
            <a:extLst>
              <a:ext uri="{FF2B5EF4-FFF2-40B4-BE49-F238E27FC236}">
                <a16:creationId xmlns:a16="http://schemas.microsoft.com/office/drawing/2014/main" id="{566D62EC-0484-0771-1AD5-48489216C6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9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story 2">
            <a:extLst>
              <a:ext uri="{FF2B5EF4-FFF2-40B4-BE49-F238E27FC236}">
                <a16:creationId xmlns:a16="http://schemas.microsoft.com/office/drawing/2014/main" id="{A3A4327D-2DEC-3C7F-7902-774AD2A356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5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urney map 1">
            <a:extLst>
              <a:ext uri="{FF2B5EF4-FFF2-40B4-BE49-F238E27FC236}">
                <a16:creationId xmlns:a16="http://schemas.microsoft.com/office/drawing/2014/main" id="{D6571866-CA58-7E17-D57D-8513715896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8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a list">
            <a:extLst>
              <a:ext uri="{FF2B5EF4-FFF2-40B4-BE49-F238E27FC236}">
                <a16:creationId xmlns:a16="http://schemas.microsoft.com/office/drawing/2014/main" id="{63A6A693-82C1-122E-E7C6-297FECABD0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62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rting the design">
            <a:extLst>
              <a:ext uri="{FF2B5EF4-FFF2-40B4-BE49-F238E27FC236}">
                <a16:creationId xmlns:a16="http://schemas.microsoft.com/office/drawing/2014/main" id="{49036956-5803-51EA-AD0F-9C44B4C0C0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perfraames">
            <a:extLst>
              <a:ext uri="{FF2B5EF4-FFF2-40B4-BE49-F238E27FC236}">
                <a16:creationId xmlns:a16="http://schemas.microsoft.com/office/drawing/2014/main" id="{F7F8434B-14A8-BD3B-3700-224A3E8200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2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git wire frmes">
            <a:extLst>
              <a:ext uri="{FF2B5EF4-FFF2-40B4-BE49-F238E27FC236}">
                <a16:creationId xmlns:a16="http://schemas.microsoft.com/office/drawing/2014/main" id="{D3342CDC-81E4-C05D-7331-387E87F17B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17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wf 2">
            <a:extLst>
              <a:ext uri="{FF2B5EF4-FFF2-40B4-BE49-F238E27FC236}">
                <a16:creationId xmlns:a16="http://schemas.microsoft.com/office/drawing/2014/main" id="{046DC09E-BA1D-698E-9987-616F002386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20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fidelity">
            <a:extLst>
              <a:ext uri="{FF2B5EF4-FFF2-40B4-BE49-F238E27FC236}">
                <a16:creationId xmlns:a16="http://schemas.microsoft.com/office/drawing/2014/main" id="{64D5CACA-CE1D-CD14-C35C-710E6694C9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93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view">
            <a:extLst>
              <a:ext uri="{FF2B5EF4-FFF2-40B4-BE49-F238E27FC236}">
                <a16:creationId xmlns:a16="http://schemas.microsoft.com/office/drawing/2014/main" id="{756F60EB-C3BB-048A-3922-D6DE5B9129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0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ability study">
            <a:extLst>
              <a:ext uri="{FF2B5EF4-FFF2-40B4-BE49-F238E27FC236}">
                <a16:creationId xmlns:a16="http://schemas.microsoft.com/office/drawing/2014/main" id="{2DCACA72-B1A6-0A5A-EB37-68C82BAD59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44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fine the design">
            <a:extLst>
              <a:ext uri="{FF2B5EF4-FFF2-40B4-BE49-F238E27FC236}">
                <a16:creationId xmlns:a16="http://schemas.microsoft.com/office/drawing/2014/main" id="{693688F9-4542-A497-312A-FF88FF4E07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1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ckups-1">
            <a:extLst>
              <a:ext uri="{FF2B5EF4-FFF2-40B4-BE49-F238E27FC236}">
                <a16:creationId xmlns:a16="http://schemas.microsoft.com/office/drawing/2014/main" id="{4AD01CE8-BC37-AFF1-F983-72C4F0F643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ckups-2">
            <a:extLst>
              <a:ext uri="{FF2B5EF4-FFF2-40B4-BE49-F238E27FC236}">
                <a16:creationId xmlns:a16="http://schemas.microsoft.com/office/drawing/2014/main" id="{9116E10C-7C7E-D086-0447-F8C04C2A98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9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ck ups-3">
            <a:extLst>
              <a:ext uri="{FF2B5EF4-FFF2-40B4-BE49-F238E27FC236}">
                <a16:creationId xmlns:a16="http://schemas.microsoft.com/office/drawing/2014/main" id="{86906CD5-9DEF-71B0-86FD-BAC5AD39CC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04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ghfidelity prototype">
            <a:extLst>
              <a:ext uri="{FF2B5EF4-FFF2-40B4-BE49-F238E27FC236}">
                <a16:creationId xmlns:a16="http://schemas.microsoft.com/office/drawing/2014/main" id="{5CA747AA-2A42-EE58-7140-8D96655C5F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99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ssibil;ity">
            <a:extLst>
              <a:ext uri="{FF2B5EF4-FFF2-40B4-BE49-F238E27FC236}">
                <a16:creationId xmlns:a16="http://schemas.microsoft.com/office/drawing/2014/main" id="{F34A0851-85B5-246F-E3CD-1CB29432A1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ing forwars">
            <a:extLst>
              <a:ext uri="{FF2B5EF4-FFF2-40B4-BE49-F238E27FC236}">
                <a16:creationId xmlns:a16="http://schemas.microsoft.com/office/drawing/2014/main" id="{BAC9AC4E-B452-22A5-A811-EDA5E400A1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6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kesaways">
            <a:extLst>
              <a:ext uri="{FF2B5EF4-FFF2-40B4-BE49-F238E27FC236}">
                <a16:creationId xmlns:a16="http://schemas.microsoft.com/office/drawing/2014/main" id="{3A5255E2-2EE6-10E0-012A-87C7134B2C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99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xt steps">
            <a:extLst>
              <a:ext uri="{FF2B5EF4-FFF2-40B4-BE49-F238E27FC236}">
                <a16:creationId xmlns:a16="http://schemas.microsoft.com/office/drawing/2014/main" id="{E307B35B-7E47-F57C-EA4C-CD5753B768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6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view 2">
            <a:extLst>
              <a:ext uri="{FF2B5EF4-FFF2-40B4-BE49-F238E27FC236}">
                <a16:creationId xmlns:a16="http://schemas.microsoft.com/office/drawing/2014/main" id="{9C0FB65B-DD01-7029-1233-164D7EC94E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64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0E977F-3900-664C-3A29-AD2FC901F070}"/>
              </a:ext>
            </a:extLst>
          </p:cNvPr>
          <p:cNvSpPr txBox="1"/>
          <p:nvPr/>
        </p:nvSpPr>
        <p:spPr>
          <a:xfrm>
            <a:off x="83127" y="593766"/>
            <a:ext cx="7303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Let’s Connect!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AD81D-B764-5677-89CE-190C1643A1BE}"/>
              </a:ext>
            </a:extLst>
          </p:cNvPr>
          <p:cNvSpPr txBox="1"/>
          <p:nvPr/>
        </p:nvSpPr>
        <p:spPr>
          <a:xfrm>
            <a:off x="1983179" y="4013860"/>
            <a:ext cx="910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 for your time and consideration for the development of the “GF Local &amp; Fresh” app.  If you would like to get in touch, my contact information is below.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A1B78-9A6B-35E8-7CAA-7CE2E3D4E544}"/>
              </a:ext>
            </a:extLst>
          </p:cNvPr>
          <p:cNvSpPr txBox="1"/>
          <p:nvPr/>
        </p:nvSpPr>
        <p:spPr>
          <a:xfrm>
            <a:off x="3063834" y="5486400"/>
            <a:ext cx="568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Email: mrjkhang@gmail.com</a:t>
            </a:r>
          </a:p>
        </p:txBody>
      </p:sp>
    </p:spTree>
    <p:extLst>
      <p:ext uri="{BB962C8B-B14F-4D97-AF65-F5344CB8AC3E}">
        <p14:creationId xmlns:p14="http://schemas.microsoft.com/office/powerpoint/2010/main" val="72077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view3">
            <a:extLst>
              <a:ext uri="{FF2B5EF4-FFF2-40B4-BE49-F238E27FC236}">
                <a16:creationId xmlns:a16="http://schemas.microsoft.com/office/drawing/2014/main" id="{4DBD8F2F-8C98-3E90-4071-252FC414AF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0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derstanding user">
            <a:extLst>
              <a:ext uri="{FF2B5EF4-FFF2-40B4-BE49-F238E27FC236}">
                <a16:creationId xmlns:a16="http://schemas.microsoft.com/office/drawing/2014/main" id="{B184EF65-7926-DC25-374C-175EEC7536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1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 study">
            <a:extLst>
              <a:ext uri="{FF2B5EF4-FFF2-40B4-BE49-F238E27FC236}">
                <a16:creationId xmlns:a16="http://schemas.microsoft.com/office/drawing/2014/main" id="{B5D17744-8F8A-753B-75F2-3617CF4452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9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in points">
            <a:extLst>
              <a:ext uri="{FF2B5EF4-FFF2-40B4-BE49-F238E27FC236}">
                <a16:creationId xmlns:a16="http://schemas.microsoft.com/office/drawing/2014/main" id="{26C9731F-64AB-3C21-D28A-72FDDE6878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6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as">
            <a:extLst>
              <a:ext uri="{FF2B5EF4-FFF2-40B4-BE49-F238E27FC236}">
                <a16:creationId xmlns:a16="http://schemas.microsoft.com/office/drawing/2014/main" id="{5B3DE90C-31E8-310F-9DC2-840A9B4354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72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as 1">
            <a:extLst>
              <a:ext uri="{FF2B5EF4-FFF2-40B4-BE49-F238E27FC236}">
                <a16:creationId xmlns:a16="http://schemas.microsoft.com/office/drawing/2014/main" id="{53EEC611-F0B1-AE8C-FE87-C40BC9D974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77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</TotalTime>
  <Words>57</Words>
  <Application>Microsoft Office PowerPoint</Application>
  <PresentationFormat>Widescreen</PresentationFormat>
  <Paragraphs>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Local Gluten Free Baked Goods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Gluten Free Baked Goods</dc:title>
  <dc:creator>Khang, Jimmy</dc:creator>
  <cp:lastModifiedBy>Khang, Jimmy</cp:lastModifiedBy>
  <cp:revision>2</cp:revision>
  <dcterms:created xsi:type="dcterms:W3CDTF">2023-05-25T07:59:51Z</dcterms:created>
  <dcterms:modified xsi:type="dcterms:W3CDTF">2023-05-26T11:55:37Z</dcterms:modified>
</cp:coreProperties>
</file>